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2" autoAdjust="0"/>
    <p:restoredTop sz="94650"/>
  </p:normalViewPr>
  <p:slideViewPr>
    <p:cSldViewPr snapToGrid="0" snapToObjects="1">
      <p:cViewPr varScale="1">
        <p:scale>
          <a:sx n="74" d="100"/>
          <a:sy n="74" d="100"/>
        </p:scale>
        <p:origin x="27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1.png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51.png"/><Relationship Id="rId7" Type="http://schemas.openxmlformats.org/officeDocument/2006/relationships/image" Target="../media/image86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9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png"/><Relationship Id="rId9" Type="http://schemas.openxmlformats.org/officeDocument/2006/relationships/image" Target="../media/image6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158DE-898C-D244-8598-54CB9A49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8" y="1040283"/>
            <a:ext cx="7823200" cy="4673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816083"/>
            <a:ext cx="16668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783D0-0418-F945-A4D6-894F46812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946" y="1502936"/>
            <a:ext cx="4495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FF3E2E-E1BE-0C43-926E-17A4E8DCB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462" y="2482958"/>
            <a:ext cx="3657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8F89B-5704-D54D-848F-A90BEBB03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375" y="3708424"/>
            <a:ext cx="25908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2ED34-7A32-974C-B754-926151A4A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428" y="4823205"/>
            <a:ext cx="3492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52081-5460-FD48-9F1D-5EF325972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93" y="1073608"/>
            <a:ext cx="8813800" cy="4864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40" y="937102"/>
            <a:ext cx="1429236" cy="1429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083" y="1297674"/>
            <a:ext cx="1454333" cy="2273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DC403-33A0-6840-8915-C30543244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600" y="987875"/>
            <a:ext cx="11684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86B1A4-C5F4-E448-A719-833EC5C6A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992" y="2648030"/>
            <a:ext cx="25908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11148-A78F-7A45-93F0-0B3802FC6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158" y="3502610"/>
            <a:ext cx="17018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CABEFB-2ACC-BB44-B20E-6A45E8BAE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8279" y="5297164"/>
            <a:ext cx="6273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FED89-3C8D-0F4B-B56A-C1771810E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6" y="1048324"/>
            <a:ext cx="9004300" cy="5219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67" y="739167"/>
            <a:ext cx="1529357" cy="1529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31" y="850448"/>
            <a:ext cx="1005977" cy="2807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6D64D-7EBA-354D-B847-180786167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545" y="1675766"/>
            <a:ext cx="36449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E74093-A7E9-BB43-A90A-623E49CF4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025" y="3009821"/>
            <a:ext cx="25908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82B558-2313-D446-A4CD-57421A54B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280" y="4157677"/>
            <a:ext cx="41148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16469A-298D-294B-BB0D-4050B7A68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0375" y="5404424"/>
            <a:ext cx="10033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306B5A-4054-A142-8AB1-3A43172B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4" y="1057869"/>
            <a:ext cx="9398000" cy="45466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602315" y="2853441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3" name="Regular Pentagon 2"/>
          <p:cNvSpPr/>
          <p:nvPr/>
        </p:nvSpPr>
        <p:spPr>
          <a:xfrm rot="10800000">
            <a:off x="8134065" y="1023582"/>
            <a:ext cx="1364776" cy="1282890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6D216-7BCF-E546-9E04-4454A3DAF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732" y="1464459"/>
            <a:ext cx="36449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51F86-D8E9-584E-AD84-FBDED91D9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115" y="2921341"/>
            <a:ext cx="24384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027EC-9F23-2A4D-B0B0-1A5063A19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769" y="4198526"/>
            <a:ext cx="23495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FF84E-AEDC-B349-88CE-947BA956E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100" y="4740869"/>
            <a:ext cx="977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BA5E43-309E-FA4D-9CBB-07B17E13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16" y="1071585"/>
            <a:ext cx="9512300" cy="4876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03" y="654673"/>
            <a:ext cx="2036502" cy="2036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564" y="920375"/>
            <a:ext cx="1740354" cy="2228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9E90A-4C6A-1D42-A240-19D9DFE5A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00" y="1544421"/>
            <a:ext cx="36449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03FC7-EF22-F544-9549-7D1ADAAA2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336" y="2988122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E435B-74E6-9549-852D-25FA4D98B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5208" y="4324558"/>
            <a:ext cx="45339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AF85F-A58B-6647-85C1-06F248E90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4089" y="5072085"/>
            <a:ext cx="825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7BB8D-96E1-D541-97E7-0C08BF45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8" y="993333"/>
            <a:ext cx="8216900" cy="5499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418">
            <a:off x="7888972" y="811129"/>
            <a:ext cx="1570809" cy="189917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630253" y="3285592"/>
            <a:ext cx="4825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92951F-556F-D84F-AD37-C7352D8C8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71282"/>
            <a:ext cx="36449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CE70A-5F9E-B14E-AEB0-9E9A17BEA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675191"/>
            <a:ext cx="25908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5F2DA-E164-0E48-8622-955EA6B89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514" y="4206504"/>
            <a:ext cx="3492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985D7-69FD-3249-A2A9-E687AB487D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624404"/>
            <a:ext cx="3886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C5334D-1146-6F48-963A-BFCD12F4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9" y="1073974"/>
            <a:ext cx="8216900" cy="5435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9B07FDBE-4343-496F-AD3D-000A170FF810}"/>
              </a:ext>
            </a:extLst>
          </p:cNvPr>
          <p:cNvSpPr/>
          <p:nvPr/>
        </p:nvSpPr>
        <p:spPr>
          <a:xfrm>
            <a:off x="8023917" y="1027188"/>
            <a:ext cx="1216152" cy="121615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6745584" y="3442344"/>
            <a:ext cx="2113942" cy="1572042"/>
            <a:chOff x="7710359" y="3448961"/>
            <a:chExt cx="1698093" cy="1141642"/>
          </a:xfrm>
        </p:grpSpPr>
        <p:sp>
          <p:nvSpPr>
            <p:cNvPr id="6" name="Rectangle 5"/>
            <p:cNvSpPr/>
            <p:nvPr/>
          </p:nvSpPr>
          <p:spPr>
            <a:xfrm>
              <a:off x="8039325" y="3448961"/>
              <a:ext cx="1040161" cy="380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39325" y="3828982"/>
              <a:ext cx="1040161" cy="380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39325" y="4209003"/>
              <a:ext cx="1040161" cy="380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>
              <a:spLocks noChangeAspect="1"/>
            </p:cNvSpPr>
            <p:nvPr/>
          </p:nvSpPr>
          <p:spPr>
            <a:xfrm rot="16200000">
              <a:off x="7684042" y="4235320"/>
              <a:ext cx="381600" cy="32896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>
              <a:spLocks noChangeAspect="1"/>
            </p:cNvSpPr>
            <p:nvPr/>
          </p:nvSpPr>
          <p:spPr>
            <a:xfrm rot="5400000">
              <a:off x="9053169" y="3475278"/>
              <a:ext cx="381600" cy="32896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14544" y="2838699"/>
            <a:ext cx="1079593" cy="84758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1E26-BF17-2640-8213-6A0421257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239" y="1774220"/>
            <a:ext cx="3543300" cy="584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45C708-D6BE-FB47-9D8D-2480CB912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239" y="2779889"/>
            <a:ext cx="1308100" cy="96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6391D7-A381-0942-84A8-532AAA89C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610" y="4337958"/>
            <a:ext cx="3492500" cy="876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5D6968-1176-1C46-9984-677306D80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941" y="5616500"/>
            <a:ext cx="5283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4C9BA2-2E58-4A4E-B67C-683B3F81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44" y="1078314"/>
            <a:ext cx="77724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889890"/>
            <a:ext cx="1685925" cy="2038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881" y="3059016"/>
            <a:ext cx="3769125" cy="1032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150" y="2683765"/>
            <a:ext cx="1409700" cy="5905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654300" y="2790704"/>
            <a:ext cx="0" cy="4899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87800" y="2803788"/>
            <a:ext cx="0" cy="4899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8C5F041-7720-514F-A43E-324025973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33" y="1047076"/>
            <a:ext cx="36449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8BAA0-8C60-684A-85FB-60D62A2CB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781" y="2620866"/>
            <a:ext cx="34925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A3CC28-0BAE-6E40-8373-CBA7308A5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031" y="4457910"/>
            <a:ext cx="2590800" cy="88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2579AD-4C6A-004E-8810-329FA49A1F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676" y="5447114"/>
            <a:ext cx="2590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use Paper Craft | Shapes Practice | Preschool Lesson Pl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27" y="2094065"/>
            <a:ext cx="2500518" cy="19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45FD7-902A-F846-AE57-D7FD07A4E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4" y="1085471"/>
            <a:ext cx="75946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2" name="Rectangle 1"/>
          <p:cNvSpPr/>
          <p:nvPr/>
        </p:nvSpPr>
        <p:spPr>
          <a:xfrm>
            <a:off x="7863415" y="949515"/>
            <a:ext cx="1571530" cy="75289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6892B-3515-7A42-97E9-38BD282C3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1510741"/>
            <a:ext cx="14351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3C47-0FF3-E349-9584-C807EBBB6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258" y="3090347"/>
            <a:ext cx="25781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1C5BB2-58FD-6C48-A5C5-70984781F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812" y="4541070"/>
            <a:ext cx="35052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2028B9-6F5C-5449-ADF7-040A6B6A6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145" y="5507868"/>
            <a:ext cx="2590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CC5DC-BF89-9A49-9344-0FDA3994A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97" y="1290489"/>
            <a:ext cx="9906000" cy="501840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60" y="741170"/>
            <a:ext cx="1666875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0306" y="5767941"/>
            <a:ext cx="119417" cy="176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9510" y="5768509"/>
            <a:ext cx="119417" cy="1767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1923" y="5930340"/>
            <a:ext cx="119417" cy="1767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7232" y="5927399"/>
            <a:ext cx="119417" cy="176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930404" y="2604655"/>
            <a:ext cx="4825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23221" y="2576946"/>
            <a:ext cx="4825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386" y="524904"/>
            <a:ext cx="1491946" cy="2503531"/>
          </a:xfrm>
          <a:prstGeom prst="rect">
            <a:avLst/>
          </a:prstGeom>
        </p:spPr>
      </p:pic>
      <p:sp>
        <p:nvSpPr>
          <p:cNvPr id="34" name="Flowchart: Manual Input 33"/>
          <p:cNvSpPr/>
          <p:nvPr/>
        </p:nvSpPr>
        <p:spPr>
          <a:xfrm>
            <a:off x="4517571" y="3639229"/>
            <a:ext cx="1696476" cy="1022003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61" y="5573408"/>
            <a:ext cx="712140" cy="713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25" y="5573408"/>
            <a:ext cx="712140" cy="7138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89" y="5573408"/>
            <a:ext cx="712140" cy="713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761E69-B4D0-DC44-BC5C-AB1636AFB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709" y="2043788"/>
            <a:ext cx="3644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4105B-7665-1748-9CFE-CBDB80B6EB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221" y="3643314"/>
            <a:ext cx="25908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FDBFD-1025-1B44-B8EC-B9E9A04CFE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4897" y="4487532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D27F0-2511-1E49-BE72-73204E412C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4419" y="5512940"/>
            <a:ext cx="1016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7C43DD-F253-C446-9030-4C579BE96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6" y="1069785"/>
            <a:ext cx="8255000" cy="4267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56" y="891657"/>
            <a:ext cx="1666875" cy="16668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26249" y="3886984"/>
            <a:ext cx="2899858" cy="2430840"/>
            <a:chOff x="4671511" y="249049"/>
            <a:chExt cx="3119145" cy="2527524"/>
          </a:xfrm>
        </p:grpSpPr>
        <p:sp>
          <p:nvSpPr>
            <p:cNvPr id="15" name="Oval 14"/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>
              <a:stCxn id="15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7835427" y="5429780"/>
            <a:ext cx="243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6673064" y="4021519"/>
            <a:ext cx="2433145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983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6673063" y="5546884"/>
            <a:ext cx="2433145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180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961785" y="1566277"/>
            <a:ext cx="4825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459382-4F9D-0545-9558-51A56CBCC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785" y="976990"/>
            <a:ext cx="6604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266CD-ED72-9E45-8F25-E03CE60CC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063" y="2044268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DC040A-84E4-A146-8AFF-B2EC45DEF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098" y="3023919"/>
            <a:ext cx="25908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6AB5D-CF8A-AD4D-8812-72D78CB9E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50" y="5301022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3647E-B75B-4748-9254-1BAC4F76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4" y="1042009"/>
            <a:ext cx="8664023" cy="5284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895861"/>
            <a:ext cx="1666875" cy="166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038"/>
          <a:stretch/>
        </p:blipFill>
        <p:spPr>
          <a:xfrm>
            <a:off x="1295834" y="4380088"/>
            <a:ext cx="1516640" cy="1010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614" y="2171417"/>
            <a:ext cx="2419350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9352B-F446-7147-A0B0-70BFD6321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937" y="1632639"/>
            <a:ext cx="36449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D3AC3-4F95-BE45-B79B-12908078C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964" y="2390492"/>
            <a:ext cx="25908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936C82-9DDE-D344-BE74-B92F13784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750" y="3435053"/>
            <a:ext cx="34925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56716C-4AD6-E340-80CD-7773448B7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4920" y="5450509"/>
            <a:ext cx="2590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3C547-6A0F-EF4B-AC4A-7089EB230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13" y="1102745"/>
            <a:ext cx="8216900" cy="5092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0378"/>
          <a:stretch/>
        </p:blipFill>
        <p:spPr>
          <a:xfrm>
            <a:off x="6034319" y="961334"/>
            <a:ext cx="1856480" cy="1125432"/>
          </a:xfrm>
          <a:prstGeom prst="rect">
            <a:avLst/>
          </a:prstGeom>
        </p:spPr>
      </p:pic>
      <p:sp>
        <p:nvSpPr>
          <p:cNvPr id="2" name="Regular Pentagon 1"/>
          <p:cNvSpPr/>
          <p:nvPr/>
        </p:nvSpPr>
        <p:spPr>
          <a:xfrm>
            <a:off x="8291990" y="948398"/>
            <a:ext cx="1260213" cy="1312040"/>
          </a:xfrm>
          <a:prstGeom prst="pent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82671-C3C6-C84F-99A3-56090DFF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13" y="1552263"/>
            <a:ext cx="25908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3D0F0F-8C00-AF4A-A9C3-729CE133A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245" y="2079145"/>
            <a:ext cx="13081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817480-BA5E-374E-A1ED-C59095B7D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645" y="3692707"/>
            <a:ext cx="4089400" cy="863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8D8AE6-0B16-D94C-A7AF-E62171535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940" y="4556307"/>
            <a:ext cx="2578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DBAD1-9D0A-4B40-99DD-0895978E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9" y="1046092"/>
            <a:ext cx="8407400" cy="5346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699463"/>
            <a:ext cx="1666875" cy="166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8133358" y="3560274"/>
            <a:ext cx="797093" cy="135004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B7863-4261-734F-A3E8-6816D0925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21" y="1817474"/>
            <a:ext cx="571500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3CEE10-CD9A-AD48-97D6-8C0A2A9F2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085" y="2756576"/>
            <a:ext cx="25908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B1BE3F-8855-8443-AD2E-8183BAF2F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57" y="4235295"/>
            <a:ext cx="35052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2D51D7-D08E-1D42-B307-29CA4CA0F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083" y="4980471"/>
            <a:ext cx="1066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FFEC0-DD74-FD42-A122-BE6925AE1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4" y="1002929"/>
            <a:ext cx="8216900" cy="5245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56906" y="1094546"/>
            <a:ext cx="2698309" cy="1851312"/>
            <a:chOff x="-953103" y="96288"/>
            <a:chExt cx="8459688" cy="6031900"/>
          </a:xfrm>
        </p:grpSpPr>
        <p:sp>
          <p:nvSpPr>
            <p:cNvPr id="14" name="Oval 13"/>
            <p:cNvSpPr/>
            <p:nvPr/>
          </p:nvSpPr>
          <p:spPr>
            <a:xfrm>
              <a:off x="1984374" y="96288"/>
              <a:ext cx="2708797" cy="2580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-953103" y="3313124"/>
              <a:ext cx="3950328" cy="28150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556257" y="3298791"/>
              <a:ext cx="3950328" cy="28150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>
              <a:stCxn id="14" idx="3"/>
              <a:endCxn id="15" idx="0"/>
            </p:cNvCxnSpPr>
            <p:nvPr/>
          </p:nvCxnSpPr>
          <p:spPr>
            <a:xfrm flipH="1">
              <a:off x="1022061" y="2298860"/>
              <a:ext cx="1359007" cy="1014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5"/>
              <a:endCxn id="16" idx="0"/>
            </p:cNvCxnSpPr>
            <p:nvPr/>
          </p:nvCxnSpPr>
          <p:spPr>
            <a:xfrm>
              <a:off x="4296476" y="2298860"/>
              <a:ext cx="1234945" cy="9999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195DE473-0766-40BF-960D-170C7E8155C9}"/>
              </a:ext>
            </a:extLst>
          </p:cNvPr>
          <p:cNvSpPr/>
          <p:nvPr/>
        </p:nvSpPr>
        <p:spPr>
          <a:xfrm>
            <a:off x="8177561" y="886768"/>
            <a:ext cx="1308556" cy="891099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30" y="1722566"/>
            <a:ext cx="1486289" cy="2304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BEC2C1-B81B-9647-AF34-CB171CBD2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641" y="1050408"/>
            <a:ext cx="12573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F5EC2C-90ED-EF4A-A423-60687F65D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589" y="2961076"/>
            <a:ext cx="34925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8A36BC-8CAD-644B-B878-587167F69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0402" y="4416356"/>
            <a:ext cx="673100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E4AB92-3AFC-A84F-8123-0122A5D2E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761" y="5403439"/>
            <a:ext cx="10033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A249FC-7834-E54B-A153-531A1A975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996" y="2113568"/>
            <a:ext cx="2933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87D0D7-FA2D-4999-876B-76704DD2B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CBEFE-2D5D-4675-9726-C4D74DD764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76201-9352-4AE8-9891-214B4223372C}">
  <ds:schemaRefs>
    <ds:schemaRef ds:uri="4921e149-a19a-41e8-bd6b-88f26a43303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7115</TotalTime>
  <Words>124</Words>
  <Application>Microsoft Office PowerPoint</Application>
  <PresentationFormat>A4 Paper (210x297 mm)</PresentationFormat>
  <Paragraphs>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Bariol</vt:lpstr>
      <vt:lpstr>Calibri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222</cp:revision>
  <dcterms:created xsi:type="dcterms:W3CDTF">2019-10-15T10:24:11Z</dcterms:created>
  <dcterms:modified xsi:type="dcterms:W3CDTF">2020-07-09T10:53:11Z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